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93" r:id="rId4"/>
    <p:sldId id="257" r:id="rId5"/>
    <p:sldId id="264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4" r:id="rId25"/>
    <p:sldId id="29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44" d="100"/>
          <a:sy n="144" d="100"/>
        </p:scale>
        <p:origin x="144" y="6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rgbClr val="FFFFFF"/>
                </a:solidFill>
              </a:rPr>
              <a:t>音游性能优化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renderpass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为啥用前向而不用延迟？</a:t>
            </a:r>
          </a:p>
          <a:p>
            <a:pPr lvl="1"/>
            <a:r>
              <a:rPr lang="zh-CN" altLang="en-US"/>
              <a:t>延迟性能比前向更高，所有的不透明渲染都存储成</a:t>
            </a:r>
            <a:r>
              <a:rPr lang="en-US" altLang="zh-CN"/>
              <a:t>g-buffer</a:t>
            </a:r>
            <a:r>
              <a:rPr lang="zh-CN" altLang="en-US"/>
              <a:t>。然后所有光只遍历一遍。</a:t>
            </a:r>
          </a:p>
          <a:p>
            <a:pPr lvl="1"/>
            <a:r>
              <a:rPr lang="zh-CN" altLang="en-US"/>
              <a:t>前向一盏光会执行一遍物体的渲染流程。</a:t>
            </a:r>
          </a:p>
          <a:p>
            <a:pPr lvl="1"/>
            <a:r>
              <a:rPr lang="zh-CN" altLang="en-US"/>
              <a:t>延迟消耗的带宽更高，</a:t>
            </a:r>
          </a:p>
          <a:p>
            <a:r>
              <a:rPr lang="en-US" altLang="zh-CN"/>
              <a:t>TBDR</a:t>
            </a:r>
            <a:r>
              <a:rPr lang="zh-CN" altLang="en-US"/>
              <a:t>、</a:t>
            </a:r>
            <a:r>
              <a:rPr lang="en-US" altLang="zh-CN"/>
              <a:t>IMR</a:t>
            </a:r>
            <a:r>
              <a:rPr lang="zh-CN" altLang="en-US"/>
              <a:t>的区别是啥？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/>
              <a:t>贴图格式能压缩就压缩。贴图内存越小，片上命中率就越高，总的传输量也少</a:t>
            </a:r>
          </a:p>
          <a:p>
            <a:r>
              <a:rPr lang="zh-CN" altLang="en-US"/>
              <a:t>能开</a:t>
            </a:r>
            <a:r>
              <a:rPr lang="en-US" altLang="zh-CN"/>
              <a:t>mipmap</a:t>
            </a:r>
            <a:r>
              <a:rPr lang="zh-CN" altLang="en-US"/>
              <a:t>就开</a:t>
            </a:r>
            <a:r>
              <a:rPr lang="en-US" altLang="zh-CN"/>
              <a:t>mipmap</a:t>
            </a:r>
            <a:r>
              <a:rPr lang="zh-CN" altLang="en-US"/>
              <a:t>（前提是能用到，</a:t>
            </a:r>
            <a:r>
              <a:rPr lang="en-US" altLang="zh-CN"/>
              <a:t>UI</a:t>
            </a:r>
            <a:r>
              <a:rPr lang="zh-CN" altLang="en-US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/>
              <a:t>随机纹理寻址相对于相邻纹理寻址有显著开销。提高片上命中率。</a:t>
            </a:r>
          </a:p>
          <a:p>
            <a:r>
              <a:rPr lang="en-US" altLang="zh-CN"/>
              <a:t>3DTexture Sampling</a:t>
            </a:r>
            <a:r>
              <a:rPr lang="zh-CN" altLang="en-US"/>
              <a:t>有显著开销。</a:t>
            </a:r>
            <a:r>
              <a:rPr lang="en-US" altLang="zh-CN"/>
              <a:t>Trilinear</a:t>
            </a:r>
            <a:r>
              <a:rPr lang="zh-CN" altLang="en-US"/>
              <a:t>其实就相当于</a:t>
            </a:r>
            <a:r>
              <a:rPr lang="en-US" altLang="zh-CN"/>
              <a:t>tex3D</a:t>
            </a:r>
            <a:r>
              <a:rPr lang="zh-CN" altLang="en-US"/>
              <a:t>了（此结论不负责任），</a:t>
            </a:r>
            <a:r>
              <a:rPr lang="en-US" altLang="zh-CN"/>
              <a:t>Bilinear</a:t>
            </a:r>
            <a:r>
              <a:rPr lang="zh-CN" altLang="en-US"/>
              <a:t>能忍就尽量凑合用着吧。</a:t>
            </a:r>
          </a:p>
          <a:p>
            <a:r>
              <a:rPr lang="zh-CN" altLang="en-US"/>
              <a:t>使用</a:t>
            </a:r>
            <a:r>
              <a:rPr lang="en-US" altLang="zh-CN"/>
              <a:t>LUT(look up texture)</a:t>
            </a:r>
            <a:r>
              <a:rPr lang="zh-CN" altLang="en-US"/>
              <a:t>很可能是负优化。需要对比权衡带宽占用</a:t>
            </a:r>
            <a:r>
              <a:rPr lang="en-US" altLang="zh-CN"/>
              <a:t>+texture fetch</a:t>
            </a:r>
            <a:r>
              <a:rPr lang="zh-CN" altLang="en-US"/>
              <a:t>操作增加与</a:t>
            </a:r>
            <a:r>
              <a:rPr lang="en-US" altLang="zh-CN"/>
              <a:t>ALU</a:t>
            </a:r>
            <a:r>
              <a:rPr lang="zh-CN" altLang="en-US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/>
              <a:t>通道图能合并就合并，减少</a:t>
            </a:r>
            <a:r>
              <a:rPr lang="en-US" altLang="zh-CN"/>
              <a:t>Shader</a:t>
            </a:r>
            <a:r>
              <a:rPr lang="zh-CN" altLang="en-US"/>
              <a:t>中贴图采样次数。</a:t>
            </a:r>
          </a:p>
          <a:p>
            <a:r>
              <a:rPr lang="zh-CN" altLang="en-US"/>
              <a:t>控制</a:t>
            </a:r>
            <a:r>
              <a:rPr lang="en-US" altLang="zh-CN"/>
              <a:t>Framebuffer</a:t>
            </a:r>
            <a:r>
              <a:rPr lang="zh-CN" altLang="en-US"/>
              <a:t>大小。</a:t>
            </a:r>
          </a:p>
          <a:p>
            <a:r>
              <a:rPr lang="zh-CN" altLang="en-US"/>
              <a:t>总顶点数量也是带宽开销的影响因素。虽然以现在</a:t>
            </a:r>
            <a:r>
              <a:rPr lang="en-US" altLang="zh-CN"/>
              <a:t>GPU</a:t>
            </a:r>
            <a:r>
              <a:rPr lang="zh-CN" altLang="en-US"/>
              <a:t>的计算能力来说，顶点数增多产生的</a:t>
            </a:r>
            <a:r>
              <a:rPr lang="en-US" altLang="zh-CN"/>
              <a:t>VS</a:t>
            </a:r>
            <a:r>
              <a:rPr lang="zh-CN" altLang="en-US"/>
              <a:t>计算开销增加通常是忽略不计的。但是仍不能忽略总顶点数量对于</a:t>
            </a:r>
            <a:r>
              <a:rPr lang="en-US" altLang="zh-CN"/>
              <a:t>VertexBuffer</a:t>
            </a:r>
            <a:r>
              <a:rPr lang="zh-CN" altLang="en-US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：每帧完成花费的好事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39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/>
              <a:t>分析一帧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游戏线程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/>
              <a:t>计算游戏逻辑和变换</a:t>
            </a:r>
            <a:endParaRPr lang="en-US" altLang="zh-CN" sz="2200"/>
          </a:p>
          <a:p>
            <a:r>
              <a:rPr lang="zh-CN" altLang="en-US" sz="2200"/>
              <a:t>动画</a:t>
            </a:r>
            <a:endParaRPr lang="en-US" altLang="zh-CN" sz="2200"/>
          </a:p>
          <a:p>
            <a:r>
              <a:rPr lang="zh-CN" altLang="en-US" sz="2200"/>
              <a:t>对象位置</a:t>
            </a:r>
            <a:endParaRPr lang="en-US" altLang="zh-CN" sz="2200"/>
          </a:p>
          <a:p>
            <a:r>
              <a:rPr lang="zh-CN" altLang="en-US" sz="2200"/>
              <a:t>角色移动</a:t>
            </a:r>
            <a:endParaRPr lang="en-US" altLang="zh-CN" sz="2200"/>
          </a:p>
          <a:p>
            <a:r>
              <a:rPr lang="zh-CN" altLang="en-US" sz="2200"/>
              <a:t>物理</a:t>
            </a:r>
            <a:endParaRPr lang="en-US" altLang="zh-CN" sz="2200"/>
          </a:p>
          <a:p>
            <a:r>
              <a:rPr lang="zh-CN" altLang="en-US" sz="2200"/>
              <a:t>生产</a:t>
            </a:r>
            <a:endParaRPr lang="en-US" altLang="zh-CN" sz="2200"/>
          </a:p>
          <a:p>
            <a:r>
              <a:rPr lang="en-US" altLang="zh-CN" sz="2200"/>
              <a:t>AI</a:t>
            </a:r>
            <a:endParaRPr lang="zh-CN" altLang="en-US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FDD4C-8F20-4FF4-9203-54498B08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90" y="1110245"/>
            <a:ext cx="2671207" cy="1288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C1024-F096-47AC-8C18-29963F57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3606944"/>
            <a:ext cx="5567359" cy="20877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0DD-5937-4172-BD2C-9579BD31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284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CN"/>
              <a:t>Tick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场景中物体太多会影响性能（</a:t>
            </a:r>
            <a:r>
              <a:rPr lang="en-US" altLang="zh-CN" dirty="0"/>
              <a:t>10-15k+ Epic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CN" sz="32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36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41510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sp>
        <p:nvSpPr>
          <p:cNvPr id="5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</a:t>
            </a:r>
            <a:endParaRPr lang="en-US" altLang="zh-CN" sz="1800" dirty="0"/>
          </a:p>
          <a:p>
            <a:r>
              <a:rPr lang="zh-CN" altLang="en-US" sz="1800" dirty="0"/>
              <a:t>对光照图有影响</a:t>
            </a:r>
            <a:endParaRPr lang="en-US" altLang="zh-CN" sz="1800" dirty="0"/>
          </a:p>
          <a:p>
            <a:r>
              <a:rPr lang="zh-CN" altLang="en-US" sz="1800" dirty="0"/>
              <a:t>对碰撞计算有影响</a:t>
            </a:r>
            <a:endParaRPr lang="en-US" altLang="zh-CN" sz="1800" dirty="0"/>
          </a:p>
          <a:p>
            <a:r>
              <a:rPr lang="zh-CN" altLang="en-US" sz="1800" dirty="0"/>
              <a:t>对内存有影响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1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Thread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ShowFlag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E12FA-2449-40FD-A57F-B90D95E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4ABDA-29A7-44B7-A3BF-C54AACFC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 Profiling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2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0B4E9-CE7B-41EA-AC23-A0FFE08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Quad Overdraw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C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大纲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泛泛的来讲：减少模型数量，减少</a:t>
            </a:r>
            <a:r>
              <a:rPr lang="en-US" altLang="zh-CN"/>
              <a:t>/</a:t>
            </a:r>
            <a:r>
              <a:rPr lang="zh-CN" altLang="en-US"/>
              <a:t>合并</a:t>
            </a:r>
            <a:r>
              <a:rPr lang="en-US" altLang="zh-CN"/>
              <a:t>draw call</a:t>
            </a:r>
            <a:r>
              <a:rPr lang="zh-CN" altLang="en-US"/>
              <a:t>，压缩贴图尺寸，压缩贴图，使用</a:t>
            </a:r>
            <a:r>
              <a:rPr lang="en-US" altLang="zh-CN"/>
              <a:t>lod</a:t>
            </a:r>
            <a:r>
              <a:rPr lang="zh-CN" altLang="en-US"/>
              <a:t>，但是这些其实是正确但无用的话。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3429000"/>
            <a:ext cx="4100830" cy="2214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16</a:t>
            </a:r>
            <a:r>
              <a:rPr lang="zh-CN" altLang="en-US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优化手段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en-US" altLang="zh-CN"/>
              <a:t>https://docs.unrealengine.com/4.27/zh-CN/TestingAndOptimization/PerformanceAndProfiling/Guidelines/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1033</Words>
  <Application>Microsoft Office PowerPoint</Application>
  <PresentationFormat>宽屏</PresentationFormat>
  <Paragraphs>116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主题</vt:lpstr>
      <vt:lpstr>音游性能优化</vt:lpstr>
      <vt:lpstr>性能、目标帧率、画面质量</vt:lpstr>
      <vt:lpstr>性能、质量、特性 </vt:lpstr>
      <vt:lpstr>大纲</vt:lpstr>
      <vt:lpstr>为什么要性能优化？</vt:lpstr>
      <vt:lpstr>机型适配</vt:lpstr>
      <vt:lpstr>优化什么？</vt:lpstr>
      <vt:lpstr>16毫秒原则</vt:lpstr>
      <vt:lpstr>优化手段</vt:lpstr>
      <vt:lpstr>renderpass</vt:lpstr>
      <vt:lpstr>移动设备渲染通用优化建议</vt:lpstr>
      <vt:lpstr>寻找瓶颈</vt:lpstr>
      <vt:lpstr>定义瓶颈</vt:lpstr>
      <vt:lpstr>分析一帧</vt:lpstr>
      <vt:lpstr>分析一帧</vt:lpstr>
      <vt:lpstr>Profiling(CPU)</vt:lpstr>
      <vt:lpstr>游戏线程</vt:lpstr>
      <vt:lpstr>Tick</vt:lpstr>
      <vt:lpstr>Tick</vt:lpstr>
      <vt:lpstr>耗时高的函数</vt:lpstr>
      <vt:lpstr>Draw thread</vt:lpstr>
      <vt:lpstr>Draw calls</vt:lpstr>
      <vt:lpstr>PowerPoint 演示文稿</vt:lpstr>
      <vt:lpstr>PowerPoint 演示文稿</vt:lpstr>
      <vt:lpstr>PowerPoint 演示文稿</vt:lpstr>
      <vt:lpstr>通过Python自动合并角色</vt:lpstr>
      <vt:lpstr>减少Draw Calls </vt:lpstr>
      <vt:lpstr>减少Draw calls</vt:lpstr>
      <vt:lpstr>减少Draw Calls</vt:lpstr>
      <vt:lpstr>HLOD</vt:lpstr>
      <vt:lpstr>GPU Thread</vt:lpstr>
      <vt:lpstr>GPU Thread</vt:lpstr>
      <vt:lpstr>过度绘制（Overdraw）</vt:lpstr>
      <vt:lpstr>Quad Overdraw</vt:lpstr>
      <vt:lpstr>Shader Complexity</vt:lpstr>
      <vt:lpstr>Shader Complexity</vt:lpstr>
      <vt:lpstr>Niagra LOD</vt:lpstr>
      <vt:lpstr>StaticMeshLODGroup</vt:lpstr>
      <vt:lpstr>Light Complexity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4</cp:revision>
  <dcterms:created xsi:type="dcterms:W3CDTF">2022-02-16T03:51:40Z</dcterms:created>
  <dcterms:modified xsi:type="dcterms:W3CDTF">2022-02-17T03:41:53Z</dcterms:modified>
</cp:coreProperties>
</file>